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DB17E-344B-59DC-DC52-1A801B603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C093EF-BC44-B6BD-E652-6DBDD2F6C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D9DF39-58C4-A31D-7CF6-60326C73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C00DC7-18DC-9C8F-11BF-988D3151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4AA008-7E79-FAB3-2738-A891F38E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58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AD15E-A518-3616-2589-24F0E84C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AE07A1D-3F42-7483-7EF0-8037DC1DB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13F8C4-D82F-785A-3E29-B8C04A13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1DB248-7F39-72E0-1978-EA6C35F8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AF3331-616F-5318-1142-DCC23B7C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10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85F6FB-856E-965E-ACA6-D3104D7ED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BE25B4-723C-24B4-7B72-02CA1164A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F42198-A5A0-2D1D-BA73-563D45056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B6BEB0-9533-A994-72D8-A9A50D18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3C6EA7-528F-7F62-BDFA-BE368CC8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19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E19D0-5617-E273-613C-D427444F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99EC2F-4BD2-D5AF-3482-7CD3A4AA9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D96A80-BFA3-A936-10A4-CC1A7A4F9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C3F706-179D-9AAA-4F9B-F2D8258C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5086DE-012B-407F-5E8D-E55DD7C2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1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313B8-8277-55EC-E8DF-9444C6EE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053D95-DF8E-FC66-4552-76E26450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B926CF-E67F-3A9B-3232-434819AA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A6D722-7EC1-CD71-5616-668FF59C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FB413B-B30A-3170-FE5E-7F8CD8E3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53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EC891-1C35-E6A2-D8F4-CECDB29BD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3F4CB7-7176-4159-74DD-31DCA922A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C657A27-32F8-0949-BD1E-47F76179B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25A52E-CEB6-9675-0F69-E8E2FC37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20FA44-A080-F8C2-F131-CCDDDB55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5698B28-598C-B23A-C9DD-FA7AB6922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72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8E0E0-261B-B78E-BA0E-1F17BB7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E4F161F-453B-1FAE-DF28-99BEAD46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62CE731-C690-F15C-D6AF-AD5156D95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B23868A-81C4-DDFF-A29A-A47BFEB3E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D62D798-30E7-1AEE-8CD2-9B9ADC961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1ACE589-5028-6521-49BE-C37B4750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2AF8AA-B2CC-AFBD-6A63-F56C23A1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3EE7AF1-2F31-05F6-27B8-59259A46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47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BDDFD-0706-A33F-8417-69B1003E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24834C0-1C1B-5BC4-CE00-27186B1B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093B70-04EC-09C5-DD7C-17EDA00D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C7CABFC-81E4-61E4-FF08-3E10DE4A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97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9F5E2ED-5ABC-4B67-8B88-A216FB94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A51483-A7FF-C026-56C5-074E7672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CB1759-0633-AC8C-103D-EF6C964B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66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647FC-E502-F06A-704A-60C8E6781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DE48E6-2D75-20CB-864C-09D11ABC9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E6AFFB-AF17-7607-850E-53BCFAD81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E7E82E3-E4F0-AC3B-0186-A258CCC0C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76FF5F-9FAB-8B12-B2D5-8BFB7BE6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25A8BFD-2BE0-C9BD-83E6-1B23087B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95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32B4F-75A2-55A7-41C1-F29EE70E4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B2D7229-E4B2-6E47-EB8D-11CEC713D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93CBC6-701B-1C45-8029-BFD048C0C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A54EC8-A09E-1695-5F10-3036B8D4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64552D1-F36E-9DD2-D44B-BD3CB94A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6DF671-0AD8-3CCA-F1AE-66C16B89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91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E9788F8-1CE8-47E4-2A56-0F6335E2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55C8D3-924E-6AF7-458A-972A3BEDF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792353-5D0D-9858-3C64-AA98784B8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5B2AEF-B7EF-447D-B05A-6D5F07AE3A1E}" type="datetimeFigureOut">
              <a:rPr lang="pt-BR" smtClean="0"/>
              <a:t>17/04/2025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3E274A-1823-3563-517A-02A4AD2BD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C73861-B9AB-BD47-D87E-1BBA33085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196DF3-A5CE-41A5-8324-0018937A9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7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FF401926-BB75-79A3-80C3-74C6E5F3B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CD03D9-EDDC-4A3A-95EA-37F5524A5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286" y="2950029"/>
            <a:ext cx="10384971" cy="1844448"/>
          </a:xfrm>
        </p:spPr>
        <p:txBody>
          <a:bodyPr>
            <a:normAutofit fontScale="90000"/>
          </a:bodyPr>
          <a:lstStyle/>
          <a:p>
            <a:r>
              <a:rPr lang="pt-BR" sz="4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Texto com nome do trabalho a ser apresentado no V SIPEC: Apresentação oral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37477E-542B-26D7-5D66-9310AA9F1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/>
          </a:bodyPr>
          <a:lstStyle/>
          <a:p>
            <a:r>
              <a:rPr lang="pt-BR" sz="2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Autor(a) Principal – Nome da Instituição</a:t>
            </a:r>
          </a:p>
          <a:p>
            <a:r>
              <a:rPr lang="pt-BR" sz="2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Autor(a) Secundário(a) – Nome da Instituição</a:t>
            </a:r>
          </a:p>
          <a:p>
            <a:r>
              <a:rPr lang="pt-BR" sz="2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Autor(a) Terciário(a) – Nome da Instituição</a:t>
            </a:r>
          </a:p>
        </p:txBody>
      </p:sp>
    </p:spTree>
    <p:extLst>
      <p:ext uri="{BB962C8B-B14F-4D97-AF65-F5344CB8AC3E}">
        <p14:creationId xmlns:p14="http://schemas.microsoft.com/office/powerpoint/2010/main" val="110805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9C8B4D-BF87-7017-D403-0FF226E3B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B01A5A7-8AD3-EDD8-4081-622FBE523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858" y="1404259"/>
            <a:ext cx="11255828" cy="968828"/>
          </a:xfrm>
        </p:spPr>
        <p:txBody>
          <a:bodyPr>
            <a:normAutofit/>
          </a:bodyPr>
          <a:lstStyle/>
          <a:p>
            <a:pPr algn="just"/>
            <a:r>
              <a:rPr lang="pt-BR" sz="4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Título da seção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EDDD143C-E350-9938-76BD-EBF5C15F9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858" y="2503714"/>
            <a:ext cx="11255828" cy="36031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Texto corrente da seção utilizando fonte Open </a:t>
            </a:r>
            <a:r>
              <a:rPr lang="pt-BR" sz="2000" dirty="0" err="1">
                <a:latin typeface="Open Sans" pitchFamily="2" charset="0"/>
                <a:ea typeface="Open Sans" pitchFamily="2" charset="0"/>
                <a:cs typeface="Open Sans" pitchFamily="2" charset="0"/>
              </a:rPr>
              <a:t>Sans</a:t>
            </a:r>
            <a:r>
              <a:rPr lang="pt-BR" sz="2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 tamanho 20, podendo utilizar tópicos e imagens alternadas;</a:t>
            </a:r>
          </a:p>
        </p:txBody>
      </p:sp>
    </p:spTree>
    <p:extLst>
      <p:ext uri="{BB962C8B-B14F-4D97-AF65-F5344CB8AC3E}">
        <p14:creationId xmlns:p14="http://schemas.microsoft.com/office/powerpoint/2010/main" val="1168902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Open Sans</vt:lpstr>
      <vt:lpstr>Tema do Office</vt:lpstr>
      <vt:lpstr>Texto com nome do trabalho a ser apresentado no V SIPEC: Apresentação oral</vt:lpstr>
      <vt:lpstr>Título da seção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Marcos Paulo Rosa</dc:creator>
  <cp:lastModifiedBy>Marcos Paulo Rosa</cp:lastModifiedBy>
  <cp:revision>1</cp:revision>
  <dcterms:created xsi:type="dcterms:W3CDTF">2025-04-17T12:57:57Z</dcterms:created>
  <dcterms:modified xsi:type="dcterms:W3CDTF">2025-04-17T13:06:24Z</dcterms:modified>
</cp:coreProperties>
</file>